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4"/>
    <p:restoredTop sz="94672"/>
  </p:normalViewPr>
  <p:slideViewPr>
    <p:cSldViewPr snapToGrid="0">
      <p:cViewPr varScale="1">
        <p:scale>
          <a:sx n="121" d="100"/>
          <a:sy n="121" d="100"/>
        </p:scale>
        <p:origin x="1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7/9/24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7/9/24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144A16-B938-F23D-FFCA-1331A9FF4C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175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B3698-E655-7EC1-17F2-3F56B12A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14F9C-A127-F1D8-AE57-51F97549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0A096-7EF8-7F91-65D7-0C013515FB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E4CD2-0C8B-1F5B-B113-4E2BD9E8D3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1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BE3D1B-60F9-5642-414D-0E65D2DDFE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7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7A8BCB-A20D-FAC7-3C62-70B5BFF2DF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1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04051-A462-472F-FB11-89E8DE82E9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9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BF2DB-8FDE-4F2C-6F79-6D5FD803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6E3BC7-1AB5-FDF0-4888-50C5B8D314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9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57BF6-4E26-E213-A38B-4ACD48CAAC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4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FB014-98F0-9A67-A854-19EA55AC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86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91E3E7-CF73-D892-3666-5060CEE6C1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27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7EABE1-5C4B-74C5-E22D-C5DFF5A344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9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8EBAC9-125D-3A79-F623-3DD17314D0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63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4660B-A8A1-024B-A66A-8D10EE2443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86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E070C-CC5A-1365-27B5-31BE498A3F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64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45FD86-5317-5358-65E6-E8AD2DA2F8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04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1171E-0E2C-0F4D-75F5-C42B59DEA9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74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E7A15C-AC53-7FF0-57B0-4815B14380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53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A89DB-1216-B646-F16C-D433607BD5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5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4B333B-71BE-216B-C587-9C30891DC8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4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15A42-E661-4497-7F3C-E8407396C7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6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975A1-870F-6E1F-5F27-E211D12551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50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A5A656-E509-37A5-5D76-84F3EEB20C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6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4648B6-56F5-7D95-93C5-CA4D7B15A9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65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367C4-1962-3A8D-EA4B-DFDF63F057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99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DED93-2FE2-E7AB-ADEB-38F3291190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36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35D6AC-EE96-C26C-14FA-F1E72649C1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7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123028-D95F-A653-0B8B-3CBB9CEF95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8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C2053C-CF90-0DFC-6E01-42CA16C9A5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20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14B42-9452-61DA-BE0F-54C5F1E2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7EEDF-A4EE-F49A-5A3C-D313D91FA2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2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1BF24-F250-A9AF-7467-0AA2A7C660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F6C049-69B1-62CD-A688-1BCE4244FB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A9749-745D-6008-EE0E-9FCEBCD3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ABD55-164F-5311-4158-693FD553A9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231DC0-8EB2-A183-AA1A-A51FC6E9A4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Props1.xml><?xml version="1.0" encoding="utf-8"?>
<ds:datastoreItem xmlns:ds="http://schemas.openxmlformats.org/officeDocument/2006/customXml" ds:itemID="{313E7F84-20EB-4553-81FE-1819437F7C37}"/>
</file>

<file path=customXml/itemProps2.xml><?xml version="1.0" encoding="utf-8"?>
<ds:datastoreItem xmlns:ds="http://schemas.openxmlformats.org/officeDocument/2006/customXml" ds:itemID="{25559229-3F5E-4333-BF80-C4FD72AC9F59}"/>
</file>

<file path=customXml/itemProps3.xml><?xml version="1.0" encoding="utf-8"?>
<ds:datastoreItem xmlns:ds="http://schemas.openxmlformats.org/officeDocument/2006/customXml" ds:itemID="{51E9E6DB-0A40-43B5-8246-813452795AB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Macintosh PowerPoint</Application>
  <PresentationFormat>Custom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10</cp:revision>
  <dcterms:created xsi:type="dcterms:W3CDTF">2022-08-25T17:50:02Z</dcterms:created>
  <dcterms:modified xsi:type="dcterms:W3CDTF">2024-07-09T15:12:33Z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</Properties>
</file>